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5"/>
  </p:notesMasterIdLst>
  <p:sldIdLst>
    <p:sldId id="651" r:id="rId3"/>
    <p:sldId id="639" r:id="rId4"/>
    <p:sldId id="640" r:id="rId5"/>
    <p:sldId id="641" r:id="rId6"/>
    <p:sldId id="643" r:id="rId7"/>
    <p:sldId id="648" r:id="rId8"/>
    <p:sldId id="647" r:id="rId9"/>
    <p:sldId id="649" r:id="rId10"/>
    <p:sldId id="670" r:id="rId11"/>
    <p:sldId id="674" r:id="rId12"/>
    <p:sldId id="677" r:id="rId13"/>
    <p:sldId id="686" r:id="rId14"/>
    <p:sldId id="691" r:id="rId15"/>
    <p:sldId id="692" r:id="rId16"/>
    <p:sldId id="693" r:id="rId17"/>
    <p:sldId id="698" r:id="rId18"/>
    <p:sldId id="701" r:id="rId19"/>
    <p:sldId id="705" r:id="rId20"/>
    <p:sldId id="706" r:id="rId21"/>
    <p:sldId id="714" r:id="rId22"/>
    <p:sldId id="708" r:id="rId23"/>
    <p:sldId id="709" r:id="rId24"/>
    <p:sldId id="712" r:id="rId25"/>
    <p:sldId id="711" r:id="rId26"/>
    <p:sldId id="717" r:id="rId27"/>
    <p:sldId id="719" r:id="rId28"/>
    <p:sldId id="718" r:id="rId29"/>
    <p:sldId id="720" r:id="rId30"/>
    <p:sldId id="722" r:id="rId31"/>
    <p:sldId id="723" r:id="rId32"/>
    <p:sldId id="725" r:id="rId33"/>
    <p:sldId id="72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9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40.pn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5.jpe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2.jpeg"/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1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t="85840" r="2165" b="4639"/>
          <a:stretch>
            <a:fillRect/>
          </a:stretch>
        </p:blipFill>
        <p:spPr>
          <a:xfrm>
            <a:off x="1228752" y="3108960"/>
            <a:ext cx="6686496" cy="841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r="52" b="39690"/>
          <a:stretch>
            <a:fillRect/>
          </a:stretch>
        </p:blipFill>
        <p:spPr>
          <a:xfrm>
            <a:off x="1129131" y="0"/>
            <a:ext cx="6885739" cy="2898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7563" r="5788" b="77040"/>
          <a:stretch>
            <a:fillRect/>
          </a:stretch>
        </p:blipFill>
        <p:spPr>
          <a:xfrm>
            <a:off x="914400" y="5577840"/>
            <a:ext cx="6438817" cy="477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/>
          <a:srcRect r="1190" b="62088"/>
          <a:stretch>
            <a:fillRect/>
          </a:stretch>
        </p:blipFill>
        <p:spPr>
          <a:xfrm>
            <a:off x="1362605" y="4297680"/>
            <a:ext cx="6418791" cy="882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5"/>
          <a:srcRect l="86920" t="40871" r="773" b="1"/>
          <a:stretch>
            <a:fillRect/>
          </a:stretch>
        </p:blipFill>
        <p:spPr>
          <a:xfrm>
            <a:off x="7315200" y="5577840"/>
            <a:ext cx="675946" cy="5472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t="67920" r="26516" b="19796"/>
          <a:stretch>
            <a:fillRect/>
          </a:stretch>
        </p:blipFill>
        <p:spPr>
          <a:xfrm>
            <a:off x="2060877" y="182880"/>
            <a:ext cx="5022247" cy="1086295"/>
          </a:xfrm>
          <a:prstGeom prst="rect">
            <a:avLst/>
          </a:prstGeom>
        </p:spPr>
      </p:pic>
      <p:sp>
        <p:nvSpPr>
          <p:cNvPr id="4" name="TextBox 3"/>
          <p:cNvSpPr txBox="true"/>
          <p:nvPr/>
        </p:nvSpPr>
        <p:spPr>
          <a:xfrm>
            <a:off x="5212080" y="914400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640" r="16660" b="74080"/>
          <a:stretch>
            <a:fillRect/>
          </a:stretch>
        </p:blipFill>
        <p:spPr>
          <a:xfrm>
            <a:off x="1724109" y="1463040"/>
            <a:ext cx="5695782" cy="1881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4352" r="2792" b="44773"/>
          <a:stretch>
            <a:fillRect/>
          </a:stretch>
        </p:blipFill>
        <p:spPr>
          <a:xfrm>
            <a:off x="1250211" y="5303520"/>
            <a:ext cx="6643578" cy="961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3"/>
          <a:srcRect l="1" r="-2" b="53333"/>
          <a:stretch>
            <a:fillRect/>
          </a:stretch>
        </p:blipFill>
        <p:spPr>
          <a:xfrm>
            <a:off x="1179281" y="3749040"/>
            <a:ext cx="6785525" cy="10754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8959" r="4604" b="21105"/>
          <a:stretch>
            <a:fillRect/>
          </a:stretch>
        </p:blipFill>
        <p:spPr>
          <a:xfrm>
            <a:off x="1278303" y="91440"/>
            <a:ext cx="6519718" cy="1762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4023360"/>
            <a:ext cx="3175255" cy="27011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2135" t="39787" r="666" b="27098"/>
          <a:stretch>
            <a:fillRect/>
          </a:stretch>
        </p:blipFill>
        <p:spPr bwMode="auto">
          <a:xfrm>
            <a:off x="457200" y="2377440"/>
            <a:ext cx="2350284" cy="2350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60" t="83020" r="61108" b="11797"/>
          <a:stretch>
            <a:fillRect/>
          </a:stretch>
        </p:blipFill>
        <p:spPr bwMode="auto">
          <a:xfrm>
            <a:off x="365760" y="4846320"/>
            <a:ext cx="2350284" cy="25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true" noChangeArrowheads="true"/>
          </p:cNvPicPr>
          <p:nvPr/>
        </p:nvPicPr>
        <p:blipFill rotWithShape="true">
          <a:blip r:embed="rId4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1106" t="-372" b="-1"/>
          <a:stretch>
            <a:fillRect/>
          </a:stretch>
        </p:blipFill>
        <p:spPr bwMode="auto">
          <a:xfrm>
            <a:off x="5760720" y="1585569"/>
            <a:ext cx="2834414" cy="340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5"/>
          <a:srcRect r="87968" b="97586"/>
          <a:stretch>
            <a:fillRect/>
          </a:stretch>
        </p:blipFill>
        <p:spPr>
          <a:xfrm>
            <a:off x="6675120" y="5120638"/>
            <a:ext cx="950513" cy="180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6"/>
          <a:srcRect r="37078" b="89153"/>
          <a:stretch>
            <a:fillRect/>
          </a:stretch>
        </p:blipFill>
        <p:spPr>
          <a:xfrm>
            <a:off x="3840480" y="6583680"/>
            <a:ext cx="897637" cy="197593"/>
          </a:xfrm>
          <a:prstGeom prst="rect">
            <a:avLst/>
          </a:prstGeom>
        </p:spPr>
      </p:pic>
      <p:sp>
        <p:nvSpPr>
          <p:cNvPr id="10" name="TextBox 9"/>
          <p:cNvSpPr txBox="true"/>
          <p:nvPr/>
        </p:nvSpPr>
        <p:spPr>
          <a:xfrm>
            <a:off x="539475" y="2011680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Constant intensity plane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440" t="17535" r="716" b="54480"/>
          <a:stretch>
            <a:fillRect/>
          </a:stretch>
        </p:blipFill>
        <p:spPr>
          <a:xfrm>
            <a:off x="1" y="1239915"/>
            <a:ext cx="6479693" cy="239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l="4896" t="87456" r="47745"/>
          <a:stretch>
            <a:fillRect/>
          </a:stretch>
        </p:blipFill>
        <p:spPr>
          <a:xfrm>
            <a:off x="6035040" y="1645920"/>
            <a:ext cx="3024400" cy="530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15" t="69006" r="4318" b="17986"/>
          <a:stretch>
            <a:fillRect/>
          </a:stretch>
        </p:blipFill>
        <p:spPr>
          <a:xfrm>
            <a:off x="1960458" y="5120641"/>
            <a:ext cx="6490448" cy="11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/>
          <a:srcRect l="1357" t="-2444" b="55163"/>
          <a:stretch>
            <a:fillRect/>
          </a:stretch>
        </p:blipFill>
        <p:spPr>
          <a:xfrm>
            <a:off x="0" y="3785940"/>
            <a:ext cx="6645220" cy="1054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5"/>
          <a:srcRect r="14" b="71058"/>
          <a:stretch>
            <a:fillRect/>
          </a:stretch>
        </p:blipFill>
        <p:spPr>
          <a:xfrm>
            <a:off x="1332154" y="91440"/>
            <a:ext cx="6479693" cy="1000450"/>
          </a:xfrm>
          <a:prstGeom prst="rect">
            <a:avLst/>
          </a:prstGeom>
        </p:spPr>
      </p:pic>
      <p:sp>
        <p:nvSpPr>
          <p:cNvPr id="9" name="TextBox 8"/>
          <p:cNvSpPr txBox="true"/>
          <p:nvPr/>
        </p:nvSpPr>
        <p:spPr>
          <a:xfrm>
            <a:off x="5071265" y="6126480"/>
            <a:ext cx="4491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2252370"/>
            <a:ext cx="2353260" cy="2353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80" y="4663440"/>
            <a:ext cx="2353260" cy="2621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461" r="2230" b="70720"/>
          <a:stretch>
            <a:fillRect/>
          </a:stretch>
        </p:blipFill>
        <p:spPr>
          <a:xfrm>
            <a:off x="1231010" y="0"/>
            <a:ext cx="6681980" cy="2371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 noChangeArrowheads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2040" t="-190" r="22381" b="60304"/>
          <a:stretch>
            <a:fillRect/>
          </a:stretch>
        </p:blipFill>
        <p:spPr bwMode="auto">
          <a:xfrm>
            <a:off x="1985769" y="2377440"/>
            <a:ext cx="5541923" cy="389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91852" r="85471" b="4312"/>
          <a:stretch>
            <a:fillRect/>
          </a:stretch>
        </p:blipFill>
        <p:spPr bwMode="auto">
          <a:xfrm>
            <a:off x="4089092" y="6400800"/>
            <a:ext cx="965816" cy="24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8800" r="1439" b="39360"/>
          <a:stretch>
            <a:fillRect/>
          </a:stretch>
        </p:blipFill>
        <p:spPr>
          <a:xfrm>
            <a:off x="1203978" y="0"/>
            <a:ext cx="6736045" cy="1931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 noChangeArrowheads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4293" t="37393" r="23883" b="18120"/>
          <a:stretch>
            <a:fillRect/>
          </a:stretch>
        </p:blipFill>
        <p:spPr bwMode="auto">
          <a:xfrm>
            <a:off x="1988249" y="2011680"/>
            <a:ext cx="5167502" cy="434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75" y="6492240"/>
            <a:ext cx="963251" cy="2499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70720" r="-9" b="8000"/>
          <a:stretch>
            <a:fillRect/>
          </a:stretch>
        </p:blipFill>
        <p:spPr>
          <a:xfrm>
            <a:off x="1154531" y="0"/>
            <a:ext cx="6834939" cy="1881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162" r="15018" b="80465"/>
          <a:stretch>
            <a:fillRect/>
          </a:stretch>
        </p:blipFill>
        <p:spPr>
          <a:xfrm>
            <a:off x="1828800" y="1920240"/>
            <a:ext cx="7203665" cy="1686155"/>
          </a:xfrm>
          <a:prstGeom prst="rect">
            <a:avLst/>
          </a:prstGeom>
        </p:spPr>
      </p:pic>
      <p:sp>
        <p:nvSpPr>
          <p:cNvPr id="5" name="TextBox 4"/>
          <p:cNvSpPr txBox="true"/>
          <p:nvPr/>
        </p:nvSpPr>
        <p:spPr>
          <a:xfrm>
            <a:off x="731520" y="2057400"/>
            <a:ext cx="20767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Idealized filters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274320" y="3566160"/>
            <a:ext cx="5019675" cy="3301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47825" t="20924" r="7239" b="71706"/>
          <a:stretch>
            <a:fillRect/>
          </a:stretch>
        </p:blipFill>
        <p:spPr>
          <a:xfrm>
            <a:off x="5669280" y="4937760"/>
            <a:ext cx="3071102" cy="651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5"/>
          <a:srcRect t="48106" r="53123"/>
          <a:stretch>
            <a:fillRect/>
          </a:stretch>
        </p:blipFill>
        <p:spPr>
          <a:xfrm>
            <a:off x="5623560" y="5394960"/>
            <a:ext cx="2975128" cy="669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 rotWithShape="true">
          <a:blip r:embed="rId5"/>
          <a:srcRect r="51536" b="55350"/>
          <a:stretch>
            <a:fillRect/>
          </a:stretch>
        </p:blipFill>
        <p:spPr>
          <a:xfrm>
            <a:off x="5577840" y="4389120"/>
            <a:ext cx="3075849" cy="575888"/>
          </a:xfrm>
          <a:prstGeom prst="rect">
            <a:avLst/>
          </a:prstGeom>
        </p:spPr>
      </p:pic>
      <p:sp>
        <p:nvSpPr>
          <p:cNvPr id="12" name="TextBox 11"/>
          <p:cNvSpPr txBox="true"/>
          <p:nvPr/>
        </p:nvSpPr>
        <p:spPr>
          <a:xfrm>
            <a:off x="457200" y="3121760"/>
            <a:ext cx="149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 filters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true"/>
          <p:nvPr/>
        </p:nvSpPr>
        <p:spPr>
          <a:xfrm>
            <a:off x="6309360" y="3840480"/>
            <a:ext cx="1684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Color Image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38240" r="-10" b="51120"/>
          <a:stretch>
            <a:fillRect/>
          </a:stretch>
        </p:blipFill>
        <p:spPr>
          <a:xfrm>
            <a:off x="1154497" y="91440"/>
            <a:ext cx="6835007" cy="940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t="51120" r="26083" b="42160"/>
          <a:stretch>
            <a:fillRect/>
          </a:stretch>
        </p:blipFill>
        <p:spPr>
          <a:xfrm>
            <a:off x="1188720" y="1097280"/>
            <a:ext cx="5051845" cy="594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8960" r="91312" b="36000"/>
          <a:stretch>
            <a:fillRect/>
          </a:stretch>
        </p:blipFill>
        <p:spPr>
          <a:xfrm>
            <a:off x="6309358" y="1280160"/>
            <a:ext cx="621389" cy="466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072" y="1828800"/>
            <a:ext cx="5169856" cy="4340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375" y="6400800"/>
            <a:ext cx="963251" cy="2499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2055" r="2756" b="18080"/>
          <a:stretch>
            <a:fillRect/>
          </a:stretch>
        </p:blipFill>
        <p:spPr>
          <a:xfrm>
            <a:off x="1228821" y="76068"/>
            <a:ext cx="6646009" cy="872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9412" t="4080" r="6513" b="77440"/>
          <a:stretch>
            <a:fillRect/>
          </a:stretch>
        </p:blipFill>
        <p:spPr>
          <a:xfrm>
            <a:off x="1828800" y="822960"/>
            <a:ext cx="7126840" cy="2026954"/>
          </a:xfrm>
          <a:prstGeom prst="rect">
            <a:avLst/>
          </a:prstGeom>
        </p:spPr>
      </p:pic>
      <p:sp>
        <p:nvSpPr>
          <p:cNvPr id="7" name="TextBox 6"/>
          <p:cNvSpPr txBox="true"/>
          <p:nvPr/>
        </p:nvSpPr>
        <p:spPr>
          <a:xfrm>
            <a:off x="0" y="1005840"/>
            <a:ext cx="185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Idealized inks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554480" y="3200400"/>
            <a:ext cx="7287642" cy="3600953"/>
          </a:xfrm>
          <a:prstGeom prst="rect">
            <a:avLst/>
          </a:prstGeom>
        </p:spPr>
      </p:pic>
      <p:sp>
        <p:nvSpPr>
          <p:cNvPr id="5" name="TextBox 4"/>
          <p:cNvSpPr txBox="true"/>
          <p:nvPr/>
        </p:nvSpPr>
        <p:spPr>
          <a:xfrm>
            <a:off x="91440" y="3291840"/>
            <a:ext cx="127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 inks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2160" r="3614" b="41600"/>
          <a:stretch>
            <a:fillRect/>
          </a:stretch>
        </p:blipFill>
        <p:spPr>
          <a:xfrm>
            <a:off x="1278302" y="91440"/>
            <a:ext cx="6587397" cy="1436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1279" r="5788" b="4641"/>
          <a:stretch>
            <a:fillRect/>
          </a:stretch>
        </p:blipFill>
        <p:spPr>
          <a:xfrm>
            <a:off x="1188720" y="1737360"/>
            <a:ext cx="6438817" cy="2129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4560" r="6163" b="85017"/>
          <a:stretch>
            <a:fillRect/>
          </a:stretch>
        </p:blipFill>
        <p:spPr>
          <a:xfrm>
            <a:off x="1365428" y="3931920"/>
            <a:ext cx="6413144" cy="921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3"/>
          <a:srcRect t="68773" r="78"/>
          <a:stretch>
            <a:fillRect/>
          </a:stretch>
        </p:blipFill>
        <p:spPr>
          <a:xfrm>
            <a:off x="1151847" y="5029200"/>
            <a:ext cx="6835007" cy="57493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1553486" y="91431"/>
            <a:ext cx="6037028" cy="6728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true" noChangeArrowheads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87690" b="60302"/>
          <a:stretch>
            <a:fillRect/>
          </a:stretch>
        </p:blipFill>
        <p:spPr bwMode="auto">
          <a:xfrm>
            <a:off x="4206229" y="822950"/>
            <a:ext cx="962118" cy="20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31520" r="1440" b="51120"/>
          <a:stretch>
            <a:fillRect/>
          </a:stretch>
        </p:blipFill>
        <p:spPr>
          <a:xfrm>
            <a:off x="1204046" y="0"/>
            <a:ext cx="6735908" cy="1535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0285" t="14719" r="15210" b="18639"/>
          <a:stretch>
            <a:fillRect/>
          </a:stretch>
        </p:blipFill>
        <p:spPr>
          <a:xfrm rot="5400000">
            <a:off x="2179778" y="914400"/>
            <a:ext cx="4784445" cy="63958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640" r="2890" b="77440"/>
          <a:stretch>
            <a:fillRect/>
          </a:stretch>
        </p:blipFill>
        <p:spPr>
          <a:xfrm>
            <a:off x="1382183" y="2"/>
            <a:ext cx="6379634" cy="1523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5360" r="3614" b="62880"/>
          <a:stretch>
            <a:fillRect/>
          </a:stretch>
        </p:blipFill>
        <p:spPr>
          <a:xfrm>
            <a:off x="1405965" y="1554480"/>
            <a:ext cx="6332071" cy="999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9920" r="19560" b="37680"/>
          <a:stretch>
            <a:fillRect/>
          </a:stretch>
        </p:blipFill>
        <p:spPr>
          <a:xfrm>
            <a:off x="1929750" y="2560320"/>
            <a:ext cx="5284501" cy="190410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true" noChangeArrowheads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030413" y="4480559"/>
            <a:ext cx="5133810" cy="237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true"/>
          <p:nvPr/>
        </p:nvSpPr>
        <p:spPr>
          <a:xfrm>
            <a:off x="1554480" y="5029200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= 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651238" y="1097278"/>
            <a:ext cx="7841524" cy="512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true"/>
          <p:nvPr/>
        </p:nvSpPr>
        <p:spPr>
          <a:xfrm>
            <a:off x="4081321" y="365760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8 </a:t>
            </a:r>
            <a:endParaRPr lang="en-US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822960" y="822960"/>
            <a:ext cx="5672000" cy="59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true"/>
          <p:nvPr/>
        </p:nvSpPr>
        <p:spPr>
          <a:xfrm>
            <a:off x="4022811" y="9144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2</a:t>
            </a:r>
            <a:endParaRPr 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772339" y="365760"/>
            <a:ext cx="7599323" cy="630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14400" y="274320"/>
            <a:ext cx="4023360" cy="3111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14400" y="3657600"/>
            <a:ext cx="4023360" cy="3111818"/>
          </a:xfrm>
          <a:prstGeom prst="rect">
            <a:avLst/>
          </a:prstGeom>
        </p:spPr>
      </p:pic>
      <p:sp>
        <p:nvSpPr>
          <p:cNvPr id="6" name="TextBox 5"/>
          <p:cNvSpPr txBox="true"/>
          <p:nvPr/>
        </p:nvSpPr>
        <p:spPr>
          <a:xfrm>
            <a:off x="5263290" y="855865"/>
            <a:ext cx="3520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Landsat 8, Thermal IR band 1</a:t>
            </a:r>
            <a:endParaRPr lang="en-US" sz="2000" dirty="0"/>
          </a:p>
          <a:p>
            <a:r>
              <a:rPr lang="en-US" sz="2000" dirty="0"/>
              <a:t>Iceland with volcano and glacier</a:t>
            </a:r>
            <a:endParaRPr lang="en-US" sz="2000" dirty="0"/>
          </a:p>
        </p:txBody>
      </p:sp>
      <p:sp>
        <p:nvSpPr>
          <p:cNvPr id="7" name="TextBox 6"/>
          <p:cNvSpPr txBox="true"/>
          <p:nvPr/>
        </p:nvSpPr>
        <p:spPr>
          <a:xfrm>
            <a:off x="5493720" y="4542745"/>
            <a:ext cx="2359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Hot mapped to red</a:t>
            </a:r>
            <a:endParaRPr lang="en-US" sz="2000" dirty="0"/>
          </a:p>
          <a:p>
            <a:r>
              <a:rPr lang="en-US" sz="2000" dirty="0"/>
              <a:t>Cold mapped to blue</a:t>
            </a:r>
            <a:endParaRPr lang="en-US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true"/>
          <p:nvPr/>
        </p:nvSpPr>
        <p:spPr>
          <a:xfrm>
            <a:off x="1838816" y="0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Displaying Multispectral Images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3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1367132" y="640081"/>
            <a:ext cx="6409737" cy="251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true"/>
          <p:nvPr/>
        </p:nvSpPr>
        <p:spPr>
          <a:xfrm>
            <a:off x="1005840" y="2011680"/>
            <a:ext cx="120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LANDSAT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3"/>
          <p:cNvPicPr>
            <a:picLocks noChangeAspect="true" noChangeArrowheads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1490857" y="3291835"/>
            <a:ext cx="6162286" cy="357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3841" r="1706"/>
          <a:stretch>
            <a:fillRect/>
          </a:stretch>
        </p:blipFill>
        <p:spPr>
          <a:xfrm>
            <a:off x="3566160" y="182880"/>
            <a:ext cx="5345605" cy="2367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l="18862" t="1190" r="30838" b="1190"/>
          <a:stretch>
            <a:fillRect/>
          </a:stretch>
        </p:blipFill>
        <p:spPr>
          <a:xfrm>
            <a:off x="91440" y="91440"/>
            <a:ext cx="3226020" cy="2457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3017520"/>
            <a:ext cx="6465369" cy="3757595"/>
          </a:xfrm>
          <a:prstGeom prst="rect">
            <a:avLst/>
          </a:prstGeom>
        </p:spPr>
      </p:pic>
      <p:sp>
        <p:nvSpPr>
          <p:cNvPr id="6" name="TextBox 5"/>
          <p:cNvSpPr txBox="true"/>
          <p:nvPr/>
        </p:nvSpPr>
        <p:spPr>
          <a:xfrm>
            <a:off x="232235" y="3352190"/>
            <a:ext cx="3014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Water has best contrast for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bands &gt; 0.7 microns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700" t="1449"/>
          <a:stretch>
            <a:fillRect/>
          </a:stretch>
        </p:blipFill>
        <p:spPr>
          <a:xfrm>
            <a:off x="77713" y="822960"/>
            <a:ext cx="8988575" cy="5846682"/>
          </a:xfrm>
          <a:prstGeom prst="rect">
            <a:avLst/>
          </a:prstGeom>
        </p:spPr>
      </p:pic>
      <p:sp>
        <p:nvSpPr>
          <p:cNvPr id="4" name="TextBox 3"/>
          <p:cNvSpPr txBox="true"/>
          <p:nvPr/>
        </p:nvSpPr>
        <p:spPr>
          <a:xfrm>
            <a:off x="688052" y="91440"/>
            <a:ext cx="7767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Mapping Multispectral Images to RGB Images</a:t>
            </a:r>
            <a:endParaRPr lang="en-US" sz="3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82441" y="1167759"/>
            <a:ext cx="8179118" cy="4045268"/>
          </a:xfrm>
          <a:prstGeom prst="rect">
            <a:avLst/>
          </a:prstGeom>
        </p:spPr>
      </p:pic>
      <p:sp>
        <p:nvSpPr>
          <p:cNvPr id="5" name="TextBox 4"/>
          <p:cNvSpPr txBox="true"/>
          <p:nvPr/>
        </p:nvSpPr>
        <p:spPr>
          <a:xfrm>
            <a:off x="2788884" y="274320"/>
            <a:ext cx="3566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Two Images of Earth</a:t>
            </a:r>
            <a:endParaRPr 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4937760" y="274320"/>
            <a:ext cx="4149450" cy="619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true" noChangeArrowheads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0" y="5852155"/>
            <a:ext cx="4784251" cy="64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3"/>
          <a:srcRect r="-30" b="44396"/>
          <a:stretch>
            <a:fillRect/>
          </a:stretch>
        </p:blipFill>
        <p:spPr>
          <a:xfrm>
            <a:off x="457200" y="182873"/>
            <a:ext cx="4032540" cy="1707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1440" y="2194560"/>
            <a:ext cx="4669282" cy="2944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1692114" y="182878"/>
            <a:ext cx="5759772" cy="665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572000" y="0"/>
            <a:ext cx="4526280" cy="2688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3124" r="52184" b="41308"/>
          <a:stretch>
            <a:fillRect/>
          </a:stretch>
        </p:blipFill>
        <p:spPr>
          <a:xfrm>
            <a:off x="274320" y="548640"/>
            <a:ext cx="3510133" cy="997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1440" y="2560320"/>
            <a:ext cx="5486400" cy="4214813"/>
          </a:xfrm>
          <a:prstGeom prst="rect">
            <a:avLst/>
          </a:prstGeom>
        </p:spPr>
      </p:pic>
      <p:sp>
        <p:nvSpPr>
          <p:cNvPr id="9" name="TextBox 8"/>
          <p:cNvSpPr txBox="true"/>
          <p:nvPr/>
        </p:nvSpPr>
        <p:spPr>
          <a:xfrm>
            <a:off x="1188720" y="91440"/>
            <a:ext cx="1321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LANDSAT 8</a:t>
            </a:r>
            <a:endParaRPr lang="en-US" sz="2000" dirty="0"/>
          </a:p>
        </p:txBody>
      </p:sp>
      <p:sp>
        <p:nvSpPr>
          <p:cNvPr id="10" name="TextBox 9"/>
          <p:cNvSpPr txBox="true"/>
          <p:nvPr/>
        </p:nvSpPr>
        <p:spPr>
          <a:xfrm>
            <a:off x="7040880" y="274320"/>
            <a:ext cx="15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 reflectance</a:t>
            </a:r>
            <a:endParaRPr lang="en-US" dirty="0"/>
          </a:p>
        </p:txBody>
      </p:sp>
      <p:sp>
        <p:nvSpPr>
          <p:cNvPr id="11" name="TextBox 10"/>
          <p:cNvSpPr txBox="true"/>
          <p:nvPr/>
        </p:nvSpPr>
        <p:spPr>
          <a:xfrm>
            <a:off x="5852160" y="3429000"/>
            <a:ext cx="2494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Hudson Bay</a:t>
            </a:r>
            <a:endParaRPr lang="en-US" dirty="0"/>
          </a:p>
          <a:p>
            <a:endParaRPr lang="en-US" dirty="0"/>
          </a:p>
          <a:p>
            <a:r>
              <a:rPr lang="en-US" dirty="0"/>
              <a:t>(R,G,B) = </a:t>
            </a:r>
            <a:endParaRPr lang="en-US" dirty="0"/>
          </a:p>
          <a:p>
            <a:r>
              <a:rPr lang="en-US" dirty="0"/>
              <a:t>(Band 5, Band 6, Band 4)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97675" y="4023360"/>
            <a:ext cx="4439492" cy="18777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640079"/>
            <a:ext cx="4903438" cy="3091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1440" y="2194560"/>
            <a:ext cx="3833812" cy="4261009"/>
          </a:xfrm>
          <a:prstGeom prst="rect">
            <a:avLst/>
          </a:prstGeom>
        </p:spPr>
      </p:pic>
      <p:sp>
        <p:nvSpPr>
          <p:cNvPr id="6" name="TextBox 5"/>
          <p:cNvSpPr txBox="true"/>
          <p:nvPr/>
        </p:nvSpPr>
        <p:spPr>
          <a:xfrm>
            <a:off x="1121216" y="91440"/>
            <a:ext cx="7010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NDVI (Normalized Difference Vegetation Index)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9413" t="61200" r="23183" b="26480"/>
          <a:stretch>
            <a:fillRect/>
          </a:stretch>
        </p:blipFill>
        <p:spPr>
          <a:xfrm rot="-60000">
            <a:off x="0" y="822958"/>
            <a:ext cx="3928154" cy="9290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5131" t="1762" r="161" b="15003"/>
          <a:stretch>
            <a:fillRect/>
          </a:stretch>
        </p:blipFill>
        <p:spPr>
          <a:xfrm>
            <a:off x="1945094" y="1188720"/>
            <a:ext cx="5253812" cy="4232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85423" r="70359"/>
          <a:stretch>
            <a:fillRect/>
          </a:stretch>
        </p:blipFill>
        <p:spPr>
          <a:xfrm>
            <a:off x="2956116" y="5577840"/>
            <a:ext cx="3231768" cy="994090"/>
          </a:xfrm>
          <a:prstGeom prst="rect">
            <a:avLst/>
          </a:prstGeom>
        </p:spPr>
      </p:pic>
      <p:sp>
        <p:nvSpPr>
          <p:cNvPr id="2" name="TextBox 1"/>
          <p:cNvSpPr txBox="true"/>
          <p:nvPr/>
        </p:nvSpPr>
        <p:spPr>
          <a:xfrm>
            <a:off x="1287704" y="274320"/>
            <a:ext cx="6568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NDVI for a Region in Victoria, Australia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79314" y="91440"/>
            <a:ext cx="7185372" cy="678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5760" r="5063" b="11920"/>
          <a:stretch>
            <a:fillRect/>
          </a:stretch>
        </p:blipFill>
        <p:spPr>
          <a:xfrm>
            <a:off x="1327817" y="91440"/>
            <a:ext cx="6488366" cy="1089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160" r="7239" b="74080"/>
          <a:stretch>
            <a:fillRect/>
          </a:stretch>
        </p:blipFill>
        <p:spPr>
          <a:xfrm>
            <a:off x="1402175" y="1280160"/>
            <a:ext cx="6339650" cy="1924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9280" r="13036" b="58960"/>
          <a:stretch>
            <a:fillRect/>
          </a:stretch>
        </p:blipFill>
        <p:spPr>
          <a:xfrm>
            <a:off x="1463040" y="3474716"/>
            <a:ext cx="5943461" cy="1039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3"/>
          <a:srcRect t="53419" r="28"/>
          <a:stretch>
            <a:fillRect/>
          </a:stretch>
        </p:blipFill>
        <p:spPr>
          <a:xfrm>
            <a:off x="1371600" y="4754880"/>
            <a:ext cx="6541451" cy="10403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8960" r="715" b="19200"/>
          <a:stretch>
            <a:fillRect/>
          </a:stretch>
        </p:blipFill>
        <p:spPr>
          <a:xfrm>
            <a:off x="1179238" y="274320"/>
            <a:ext cx="6785525" cy="1931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519" r="715" b="68318"/>
          <a:stretch>
            <a:fillRect/>
          </a:stretch>
        </p:blipFill>
        <p:spPr>
          <a:xfrm>
            <a:off x="1179238" y="2651760"/>
            <a:ext cx="6785525" cy="2490523"/>
          </a:xfrm>
          <a:prstGeom prst="rect">
            <a:avLst/>
          </a:prstGeom>
        </p:spPr>
      </p:pic>
      <p:sp>
        <p:nvSpPr>
          <p:cNvPr id="8" name="TextBox 7"/>
          <p:cNvSpPr txBox="true"/>
          <p:nvPr/>
        </p:nvSpPr>
        <p:spPr>
          <a:xfrm>
            <a:off x="4206240" y="2011680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197" y="91440"/>
            <a:ext cx="5703607" cy="2432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r="-590" b="27972"/>
          <a:stretch>
            <a:fillRect/>
          </a:stretch>
        </p:blipFill>
        <p:spPr>
          <a:xfrm>
            <a:off x="914385" y="3017520"/>
            <a:ext cx="7114065" cy="2898660"/>
          </a:xfrm>
          <a:prstGeom prst="rect">
            <a:avLst/>
          </a:prstGeom>
        </p:spPr>
      </p:pic>
      <p:sp>
        <p:nvSpPr>
          <p:cNvPr id="5" name="TextBox 4"/>
          <p:cNvSpPr txBox="true"/>
          <p:nvPr/>
        </p:nvSpPr>
        <p:spPr>
          <a:xfrm>
            <a:off x="1188720" y="6035040"/>
            <a:ext cx="1751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points</a:t>
            </a:r>
            <a:endParaRPr lang="en-US" sz="2400" dirty="0"/>
          </a:p>
        </p:txBody>
      </p:sp>
      <p:sp>
        <p:nvSpPr>
          <p:cNvPr id="6" name="TextBox 5"/>
          <p:cNvSpPr txBox="true"/>
          <p:nvPr/>
        </p:nvSpPr>
        <p:spPr>
          <a:xfrm>
            <a:off x="4480560" y="6035040"/>
            <a:ext cx="3601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Convex Hull of Set of Points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0000" r="2166" b="33200"/>
          <a:stretch>
            <a:fillRect/>
          </a:stretch>
        </p:blipFill>
        <p:spPr>
          <a:xfrm>
            <a:off x="1228821" y="0"/>
            <a:ext cx="6686359" cy="1485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 noChangeArrowheads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227314" y="1463040"/>
            <a:ext cx="4689372" cy="541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9840" r="715" b="47200"/>
          <a:stretch>
            <a:fillRect/>
          </a:stretch>
        </p:blipFill>
        <p:spPr>
          <a:xfrm>
            <a:off x="182880" y="2"/>
            <a:ext cx="6312116" cy="1888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 noChangeArrowheads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4389119" y="1554480"/>
            <a:ext cx="4587429" cy="5300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6986" t="612"/>
          <a:stretch>
            <a:fillRect/>
          </a:stretch>
        </p:blipFill>
        <p:spPr bwMode="auto">
          <a:xfrm>
            <a:off x="274317" y="1920240"/>
            <a:ext cx="3920071" cy="333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77921" b="48056"/>
          <a:stretch>
            <a:fillRect/>
          </a:stretch>
        </p:blipFill>
        <p:spPr bwMode="auto">
          <a:xfrm>
            <a:off x="1265238" y="5303520"/>
            <a:ext cx="1194487" cy="151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WPS Presentation</Application>
  <PresentationFormat>On-screen Show (4:3)</PresentationFormat>
  <Paragraphs>58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SimSun</vt:lpstr>
      <vt:lpstr>Wingdings</vt:lpstr>
      <vt:lpstr>Calibri</vt:lpstr>
      <vt:lpstr>Trebuchet MS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jackzhang</cp:lastModifiedBy>
  <cp:revision>2</cp:revision>
  <dcterms:created xsi:type="dcterms:W3CDTF">2021-05-24T23:25:19Z</dcterms:created>
  <dcterms:modified xsi:type="dcterms:W3CDTF">2021-05-24T23:25:19Z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